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Default Extension="wmf" ContentType="image/x-wmf"/>
  <Override PartName="/ppt/embeddings/Microsoft_Equation1.bin" ContentType="application/vnd.openxmlformats-officedocument.oleObject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vml" ContentType="application/vnd.openxmlformats-officedocument.vmlDrawin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0" autoAdjust="0"/>
    <p:restoredTop sz="94701" autoAdjust="0"/>
  </p:normalViewPr>
  <p:slideViewPr>
    <p:cSldViewPr>
      <p:cViewPr varScale="1">
        <p:scale>
          <a:sx n="115" d="100"/>
          <a:sy n="115" d="100"/>
        </p:scale>
        <p:origin x="-6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AF2-510B-481F-AFE6-1EF21C4538CA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AF05-7D1B-4885-851F-2657147C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AF2-510B-481F-AFE6-1EF21C4538CA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AF05-7D1B-4885-851F-2657147C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AF2-510B-481F-AFE6-1EF21C4538CA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AF05-7D1B-4885-851F-2657147C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AF2-510B-481F-AFE6-1EF21C4538CA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AF05-7D1B-4885-851F-2657147C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AF2-510B-481F-AFE6-1EF21C4538CA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AF05-7D1B-4885-851F-2657147C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AF2-510B-481F-AFE6-1EF21C4538CA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AF05-7D1B-4885-851F-2657147C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AF2-510B-481F-AFE6-1EF21C4538CA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AF05-7D1B-4885-851F-2657147C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AF2-510B-481F-AFE6-1EF21C4538CA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AF05-7D1B-4885-851F-2657147C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AF2-510B-481F-AFE6-1EF21C4538CA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AF05-7D1B-4885-851F-2657147C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AF2-510B-481F-AFE6-1EF21C4538CA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AF05-7D1B-4885-851F-2657147C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AAF2-510B-481F-AFE6-1EF21C4538CA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AF05-7D1B-4885-851F-2657147C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5AAF2-510B-481F-AFE6-1EF21C4538CA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0AF05-7D1B-4885-851F-2657147C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PEdataba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85800"/>
            <a:ext cx="3963170" cy="3012151"/>
          </a:xfrm>
          <a:prstGeom prst="rect">
            <a:avLst/>
          </a:prstGeom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CC"/>
                </a:solidFill>
              </a:rPr>
              <a:t>Model-based Prediction of SPE Frequency based on the Measurements of SPE Flux</a:t>
            </a:r>
          </a:p>
          <a:p>
            <a:pPr algn="ctr"/>
            <a:r>
              <a:rPr lang="en-US" sz="2000" b="1" dirty="0" smtClean="0">
                <a:solidFill>
                  <a:srgbClr val="0000CC"/>
                </a:solidFill>
              </a:rPr>
              <a:t>and Organ Dose Analysis</a:t>
            </a:r>
            <a:endParaRPr lang="en-US" sz="2000" b="1" dirty="0">
              <a:solidFill>
                <a:srgbClr val="0000CC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658092" y="609600"/>
            <a:ext cx="44859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A50021"/>
                </a:solidFill>
              </a:rPr>
              <a:t>Propensity of SPEs</a:t>
            </a:r>
            <a:r>
              <a:rPr lang="en-US" sz="1400" b="1" dirty="0" smtClean="0">
                <a:solidFill>
                  <a:srgbClr val="A50021"/>
                </a:solidFill>
              </a:rPr>
              <a:t>: </a:t>
            </a:r>
            <a:r>
              <a:rPr lang="en-US" sz="1400" dirty="0" smtClean="0">
                <a:solidFill>
                  <a:srgbClr val="A50021"/>
                </a:solidFill>
              </a:rPr>
              <a:t>Offset </a:t>
            </a:r>
            <a:r>
              <a:rPr lang="en-US" sz="1400" dirty="0">
                <a:solidFill>
                  <a:srgbClr val="A50021"/>
                </a:solidFill>
                <a:latin typeface="Symbol" pitchFamily="18" charset="2"/>
              </a:rPr>
              <a:t>b</a:t>
            </a:r>
            <a:r>
              <a:rPr lang="en-US" sz="1400" dirty="0">
                <a:solidFill>
                  <a:srgbClr val="A50021"/>
                </a:solidFill>
              </a:rPr>
              <a:t> Distribution Density Function </a:t>
            </a:r>
          </a:p>
        </p:txBody>
      </p:sp>
      <p:graphicFrame>
        <p:nvGraphicFramePr>
          <p:cNvPr id="10" name="Object 12"/>
          <p:cNvGraphicFramePr>
            <a:graphicFrameLocks noChangeAspect="1"/>
          </p:cNvGraphicFramePr>
          <p:nvPr/>
        </p:nvGraphicFramePr>
        <p:xfrm>
          <a:off x="4648200" y="838200"/>
          <a:ext cx="4343400" cy="482840"/>
        </p:xfrm>
        <a:graphic>
          <a:graphicData uri="http://schemas.openxmlformats.org/presentationml/2006/ole">
            <p:oleObj spid="_x0000_s1027" name="Equation" r:id="rId4" imgW="3187440" imgH="355320" progId="Equation.3">
              <p:embed/>
            </p:oleObj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931666"/>
            <a:ext cx="4298053" cy="292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3513749"/>
            <a:ext cx="4607634" cy="3344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5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1219200"/>
            <a:ext cx="4298053" cy="234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27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Slide 1</vt:lpstr>
    </vt:vector>
  </TitlesOfParts>
  <Company>NASA/ODIN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mykim</dc:creator>
  <cp:lastModifiedBy>Nathan Schwadron</cp:lastModifiedBy>
  <cp:revision>6</cp:revision>
  <dcterms:created xsi:type="dcterms:W3CDTF">2010-12-08T02:26:24Z</dcterms:created>
  <dcterms:modified xsi:type="dcterms:W3CDTF">2010-12-08T02:27:20Z</dcterms:modified>
</cp:coreProperties>
</file>